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10" d="100"/>
          <a:sy n="110" d="100"/>
        </p:scale>
        <p:origin x="2412" y="-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575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7345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812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577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6977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430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002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7144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7527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9544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8734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DC7C7A-8E47-4013-953F-9FA6AF17F6F5}" type="datetimeFigureOut">
              <a:rPr lang="pt-BR" smtClean="0"/>
              <a:t>30/09/2021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A32DF-D227-47BA-8632-CDE42FC71EF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7805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openxmlformats.org/officeDocument/2006/relationships/image" Target="../media/image11.jpe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B8BBCBC5-409F-4B65-8F5C-5641D644A83E}"/>
              </a:ext>
            </a:extLst>
          </p:cNvPr>
          <p:cNvSpPr txBox="1"/>
          <p:nvPr/>
        </p:nvSpPr>
        <p:spPr>
          <a:xfrm>
            <a:off x="2833436" y="1191127"/>
            <a:ext cx="1191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Desafio 3 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F513724-D5C2-4869-B6F2-0DDE81A968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5296" r="12281" b="68505"/>
          <a:stretch/>
        </p:blipFill>
        <p:spPr>
          <a:xfrm>
            <a:off x="409074" y="2614501"/>
            <a:ext cx="5719151" cy="107836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9C917043-816E-4F89-BE17-763FE279D46D}"/>
              </a:ext>
            </a:extLst>
          </p:cNvPr>
          <p:cNvSpPr txBox="1"/>
          <p:nvPr/>
        </p:nvSpPr>
        <p:spPr>
          <a:xfrm>
            <a:off x="5043236" y="5843799"/>
            <a:ext cx="195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Iasmin Barreto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4290447-6753-448E-9CE0-7552D75E5690}"/>
              </a:ext>
            </a:extLst>
          </p:cNvPr>
          <p:cNvSpPr txBox="1"/>
          <p:nvPr/>
        </p:nvSpPr>
        <p:spPr>
          <a:xfrm>
            <a:off x="2781300" y="6464568"/>
            <a:ext cx="4076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Caderno de testes, Automatização dos testes e Page </a:t>
            </a:r>
            <a:r>
              <a:rPr lang="pt-BR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Objects</a:t>
            </a:r>
            <a:endParaRPr lang="pt-BR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510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552949C-9BA7-472C-8E80-60583904E95C}"/>
              </a:ext>
            </a:extLst>
          </p:cNvPr>
          <p:cNvSpPr txBox="1"/>
          <p:nvPr/>
        </p:nvSpPr>
        <p:spPr>
          <a:xfrm>
            <a:off x="2343150" y="300789"/>
            <a:ext cx="217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CASOS DE TESTE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997320-B17B-463F-9188-F6FBE6F68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4633" r="24561" b="27960"/>
          <a:stretch/>
        </p:blipFill>
        <p:spPr>
          <a:xfrm>
            <a:off x="222320" y="669697"/>
            <a:ext cx="6662855" cy="349225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449DF8A8-1055-49CD-8235-59B206455A7D}"/>
              </a:ext>
            </a:extLst>
          </p:cNvPr>
          <p:cNvSpPr txBox="1"/>
          <p:nvPr/>
        </p:nvSpPr>
        <p:spPr>
          <a:xfrm>
            <a:off x="2242384" y="4244050"/>
            <a:ext cx="2373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AUTOMATIZAÇÃO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98E70D5-1647-4699-B936-561006A6B2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175" r="15219" b="56030"/>
          <a:stretch/>
        </p:blipFill>
        <p:spPr>
          <a:xfrm>
            <a:off x="222320" y="4767058"/>
            <a:ext cx="6413359" cy="229189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87AAFAD-31EC-4EFD-86B0-E512C22BD3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 t="4047" r="26140" b="36069"/>
          <a:stretch/>
        </p:blipFill>
        <p:spPr>
          <a:xfrm>
            <a:off x="2600254" y="7119109"/>
            <a:ext cx="3829192" cy="270295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728DDC69-981C-4A2F-97B2-187EC6C772ED}"/>
              </a:ext>
            </a:extLst>
          </p:cNvPr>
          <p:cNvSpPr txBox="1"/>
          <p:nvPr/>
        </p:nvSpPr>
        <p:spPr>
          <a:xfrm>
            <a:off x="222320" y="4538881"/>
            <a:ext cx="2821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 PAGE OBJECTS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023E968-5E02-4C4A-89F9-A6A07D6C7744}"/>
              </a:ext>
            </a:extLst>
          </p:cNvPr>
          <p:cNvSpPr txBox="1"/>
          <p:nvPr/>
        </p:nvSpPr>
        <p:spPr>
          <a:xfrm>
            <a:off x="222319" y="7525555"/>
            <a:ext cx="28216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  PAGE OBJECTS</a:t>
            </a:r>
          </a:p>
        </p:txBody>
      </p:sp>
    </p:spTree>
    <p:extLst>
      <p:ext uri="{BB962C8B-B14F-4D97-AF65-F5344CB8AC3E}">
        <p14:creationId xmlns:p14="http://schemas.microsoft.com/office/powerpoint/2010/main" val="2854357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48FADDA-C170-403B-ADD3-7C3926E3C041}"/>
              </a:ext>
            </a:extLst>
          </p:cNvPr>
          <p:cNvSpPr txBox="1"/>
          <p:nvPr/>
        </p:nvSpPr>
        <p:spPr>
          <a:xfrm>
            <a:off x="2242385" y="330140"/>
            <a:ext cx="2373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OBJECTS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6F013D2-DAA5-49C8-A129-4A0B4270C9FD}"/>
              </a:ext>
            </a:extLst>
          </p:cNvPr>
          <p:cNvSpPr txBox="1"/>
          <p:nvPr/>
        </p:nvSpPr>
        <p:spPr>
          <a:xfrm>
            <a:off x="265195" y="963802"/>
            <a:ext cx="35608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 1 (ARMAZENAMENTO)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FC395AE-895E-4793-BB94-0FE3F03FB7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12743" r="15395" b="31827"/>
          <a:stretch/>
        </p:blipFill>
        <p:spPr>
          <a:xfrm>
            <a:off x="209870" y="1357509"/>
            <a:ext cx="6438260" cy="2843387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6B33F07-C5E5-4AF4-9062-45707C86C133}"/>
              </a:ext>
            </a:extLst>
          </p:cNvPr>
          <p:cNvSpPr txBox="1"/>
          <p:nvPr/>
        </p:nvSpPr>
        <p:spPr>
          <a:xfrm>
            <a:off x="265194" y="4335920"/>
            <a:ext cx="35608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ELEMENTS 1 (ARMAZENAMENTO)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F55AEBC-998D-40CF-9E38-1E2C86E611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7544" r="17934" b="72758"/>
          <a:stretch/>
        </p:blipFill>
        <p:spPr>
          <a:xfrm>
            <a:off x="209870" y="4778721"/>
            <a:ext cx="6438260" cy="111232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07E5DC02-0FF8-4ADB-B519-134E07B5B190}"/>
              </a:ext>
            </a:extLst>
          </p:cNvPr>
          <p:cNvSpPr txBox="1"/>
          <p:nvPr/>
        </p:nvSpPr>
        <p:spPr>
          <a:xfrm>
            <a:off x="209870" y="6026066"/>
            <a:ext cx="35608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 2 (VALIDAÇÃO)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F03D60B-EB1C-44FE-A609-EF112941FA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351" t="11594" r="14505" b="31762"/>
          <a:stretch/>
        </p:blipFill>
        <p:spPr>
          <a:xfrm>
            <a:off x="237532" y="6416936"/>
            <a:ext cx="6382936" cy="287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848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C4521FF-E329-4F51-BD15-72A624CFBA8A}"/>
              </a:ext>
            </a:extLst>
          </p:cNvPr>
          <p:cNvSpPr txBox="1"/>
          <p:nvPr/>
        </p:nvSpPr>
        <p:spPr>
          <a:xfrm>
            <a:off x="154289" y="154184"/>
            <a:ext cx="35608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ELEMENTS 2 (VALIDAÇÃO)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BCDC239-0DD6-4C79-9874-A45FAAB940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79" t="7967" r="16698" b="70656"/>
          <a:stretch/>
        </p:blipFill>
        <p:spPr>
          <a:xfrm>
            <a:off x="154289" y="531223"/>
            <a:ext cx="6485591" cy="1184366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4CC5A19C-D784-4F18-9417-F43A4AF36151}"/>
              </a:ext>
            </a:extLst>
          </p:cNvPr>
          <p:cNvSpPr/>
          <p:nvPr/>
        </p:nvSpPr>
        <p:spPr>
          <a:xfrm>
            <a:off x="1603435" y="1959022"/>
            <a:ext cx="36511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RELATÓRIO DE BUGS E SUCESSOS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076C0D8-A475-41C6-894F-2F47C3EE5C3F}"/>
              </a:ext>
            </a:extLst>
          </p:cNvPr>
          <p:cNvSpPr/>
          <p:nvPr/>
        </p:nvSpPr>
        <p:spPr>
          <a:xfrm>
            <a:off x="434340" y="2541009"/>
            <a:ext cx="57226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Nenhum BUG foi encontrado no processo determinado.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638DCD0-1770-4C81-8A6A-6D6F6F4AA6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0" t="54797" r="57020" b="35232"/>
          <a:stretch/>
        </p:blipFill>
        <p:spPr>
          <a:xfrm>
            <a:off x="180494" y="5277745"/>
            <a:ext cx="4545874" cy="64105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87AA125-D9E8-40BC-AA18-BA96CF49C0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4" t="60893" r="57079" b="29028"/>
          <a:stretch/>
        </p:blipFill>
        <p:spPr>
          <a:xfrm>
            <a:off x="180494" y="6044740"/>
            <a:ext cx="4545874" cy="649771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C76F0BA0-497F-4319-94AA-69C0C78D8C68}"/>
              </a:ext>
            </a:extLst>
          </p:cNvPr>
          <p:cNvSpPr txBox="1"/>
          <p:nvPr/>
        </p:nvSpPr>
        <p:spPr>
          <a:xfrm>
            <a:off x="4848827" y="5090567"/>
            <a:ext cx="18172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Validação do nome e do preço do produto</a:t>
            </a:r>
          </a:p>
        </p:txBody>
      </p:sp>
      <p:pic>
        <p:nvPicPr>
          <p:cNvPr id="1026" name="Picture 2" descr="https://media.istockphoto.com/vectors/checkmark-icon-check-mark-vector-isolated-illustration-vector-id1205148147?k=20&amp;m=1205148147&amp;s=612x612&amp;w=0&amp;h=6WoITHTxFwIBVnfODxsh7wAzU3-AZFkg0YZ5U_8COqw=">
            <a:extLst>
              <a:ext uri="{FF2B5EF4-FFF2-40B4-BE49-F238E27FC236}">
                <a16:creationId xmlns:a16="http://schemas.microsoft.com/office/drawing/2014/main" id="{633B8D84-E287-49EA-AE8E-E6528BC442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24" t="23400" r="19785" b="27554"/>
          <a:stretch/>
        </p:blipFill>
        <p:spPr bwMode="auto">
          <a:xfrm>
            <a:off x="5280768" y="5611109"/>
            <a:ext cx="1001486" cy="955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770DB936-202D-4F44-974D-5B21BD17D8F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" t="17165" r="82138" b="76966"/>
          <a:stretch/>
        </p:blipFill>
        <p:spPr>
          <a:xfrm>
            <a:off x="1091282" y="3382208"/>
            <a:ext cx="2623854" cy="497956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3A5F5A85-6F6A-4618-9C5A-7458DB165645}"/>
              </a:ext>
            </a:extLst>
          </p:cNvPr>
          <p:cNvSpPr txBox="1"/>
          <p:nvPr/>
        </p:nvSpPr>
        <p:spPr>
          <a:xfrm>
            <a:off x="4656911" y="3041797"/>
            <a:ext cx="2201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Automatização dos testes</a:t>
            </a:r>
          </a:p>
        </p:txBody>
      </p:sp>
      <p:pic>
        <p:nvPicPr>
          <p:cNvPr id="15" name="Picture 2" descr="https://media.istockphoto.com/vectors/checkmark-icon-check-mark-vector-isolated-illustration-vector-id1205148147?k=20&amp;m=1205148147&amp;s=612x612&amp;w=0&amp;h=6WoITHTxFwIBVnfODxsh7wAzU3-AZFkg0YZ5U_8COqw=">
            <a:extLst>
              <a:ext uri="{FF2B5EF4-FFF2-40B4-BE49-F238E27FC236}">
                <a16:creationId xmlns:a16="http://schemas.microsoft.com/office/drawing/2014/main" id="{63EE6BC3-4442-4941-B472-8A34F7C407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24" t="23400" r="19785" b="27554"/>
          <a:stretch/>
        </p:blipFill>
        <p:spPr bwMode="auto">
          <a:xfrm>
            <a:off x="5280768" y="3566431"/>
            <a:ext cx="1001486" cy="955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7278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</TotalTime>
  <Words>70</Words>
  <Application>Microsoft Office PowerPoint</Application>
  <PresentationFormat>Papel A4 (210 x 297 mm)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Iasmin Victoria Teixeira Barreto</dc:creator>
  <cp:lastModifiedBy>Iasmin Victoria Teixeira Barreto</cp:lastModifiedBy>
  <cp:revision>6</cp:revision>
  <dcterms:created xsi:type="dcterms:W3CDTF">2021-09-30T14:02:26Z</dcterms:created>
  <dcterms:modified xsi:type="dcterms:W3CDTF">2021-09-30T16:58:38Z</dcterms:modified>
</cp:coreProperties>
</file>

<file path=docProps/thumbnail.jpeg>
</file>